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384e7ec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384e7ec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384e7ec0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384e7ec0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384e7ec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384e7ec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384e7ec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384e7ec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384e7ec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384e7ec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384e7ec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384e7ec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384e7ec0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384e7ec0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384e7ec0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384e7ec0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384e7ec0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384e7ec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384e7ec0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384e7ec0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384e7ec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384e7ec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384e7ec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384e7ec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unsplash.com/@davidsola?utm_content=creditCopyText&amp;utm_medium=referral&amp;utm_source=unsplash" TargetMode="External"/><Relationship Id="rId5" Type="http://schemas.openxmlformats.org/officeDocument/2006/relationships/hyperlink" Target="https://unsplash.com/photos/selective-focus-of-green-cacti-3guU1kCxxy0?utm_content=creditCopyText&amp;utm_medium=referral&amp;utm_source=unsplas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ensorflow.org/io" TargetMode="External"/><Relationship Id="rId4" Type="http://schemas.openxmlformats.org/officeDocument/2006/relationships/hyperlink" Target="https://keras.io/api/layers/pooling_layers/max_pooling2d/" TargetMode="External"/><Relationship Id="rId9" Type="http://schemas.openxmlformats.org/officeDocument/2006/relationships/hyperlink" Target="https://www.geeksforgeeks.org/machine-learning/imreadmulti-in-python-opencv/" TargetMode="External"/><Relationship Id="rId5" Type="http://schemas.openxmlformats.org/officeDocument/2006/relationships/hyperlink" Target="https://keras.io/api/layers/pooling_layers/global_average_pooling2d/" TargetMode="External"/><Relationship Id="rId6" Type="http://schemas.openxmlformats.org/officeDocument/2006/relationships/hyperlink" Target="https://keras.io/api/layers/convolution_layers/convolution2d/" TargetMode="External"/><Relationship Id="rId7" Type="http://schemas.openxmlformats.org/officeDocument/2006/relationships/hyperlink" Target="https://keras.io/api/layers/normalization_layers/batch_normalization/" TargetMode="External"/><Relationship Id="rId8" Type="http://schemas.openxmlformats.org/officeDocument/2006/relationships/hyperlink" Target="https://medium.com/@siddheshb008/vgg-net-architecture-explained-71179310050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s://unsplash.com/@arnold_nagy?utm_content=creditCopyText&amp;utm_medium=referral&amp;utm_source=unsplash" TargetMode="External"/><Relationship Id="rId5" Type="http://schemas.openxmlformats.org/officeDocument/2006/relationships/hyperlink" Target="https://unsplash.com/photos/green-leaves-under-white-sky-during-daytime-3hGI10okqM4?utm_content=creditCopyText&amp;utm_medium=referral&amp;utm_source=unsplas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609448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44575"/>
            <a:ext cx="8520600" cy="9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Aerial Cactus Detection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65250" y="5595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 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David Sola</a:t>
            </a:r>
            <a:r>
              <a:rPr lang="en" sz="1100">
                <a:solidFill>
                  <a:schemeClr val="lt1"/>
                </a:solidFill>
              </a:rPr>
              <a:t> on </a:t>
            </a:r>
            <a:r>
              <a:rPr lang="en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66775" y="1644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DTSA 5511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Analysis/Conclusion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 title="Screenshot 2025-07-28 at 10.42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22274" cy="18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 title="Screenshot 2025-07-28 at 10.42.4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10812"/>
            <a:ext cx="4052375" cy="164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https://www.tensorflow.org/io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https://keras.io/api/layers/pooling_layers/max_pooling2d/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https://keras.io/api/layers/pooling_layers/global_average_pooling2d/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https://keras.io/api/layers/convolution_layers/convolution2d/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https://keras.io/api/layers/normalization_layers/batch_normalization/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https://medium.com/@siddheshb008/vgg-net-architecture-explained-71179310050f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https://www.geeksforgeeks.org/machine-learning/imreadmulti-in-python-opencv/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311700" y="45688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 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Nagy Arnold</a:t>
            </a:r>
            <a:r>
              <a:rPr lang="en" sz="1100">
                <a:solidFill>
                  <a:schemeClr val="lt1"/>
                </a:solidFill>
              </a:rPr>
              <a:t> on </a:t>
            </a:r>
            <a:r>
              <a:rPr lang="en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 title="Screenshot 2025-07-28 at 10.31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5190600" cy="1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Screenshot 2025-07-28 at 10.31.5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4" y="3004050"/>
            <a:ext cx="5407895" cy="21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 title="Screenshot 2025-07-28 at 10.31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639158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Modeling: Model 1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 title="Screenshot 2025-07-28 at 10.35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240924" cy="377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Model 1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 title="Screenshot 2025-07-28 at 10.39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87"/>
            <a:ext cx="4727424" cy="354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Modeling: Model 2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 title="Screenshot 2025-07-28 at 10.35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4054824" cy="37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Model 2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 title="Screenshot 2025-07-28 at 10.40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52475"/>
            <a:ext cx="5095100" cy="39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Modeling: Model 3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 title="Screenshot 2025-07-28 at 10.36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221575" cy="390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 title="Screenshot 2025-07-28 at 10.37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125" y="1338600"/>
            <a:ext cx="3100476" cy="161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Model 3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 title="Screenshot 2025-07-28 at 10.41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111549" cy="3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